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91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28" d="100"/>
          <a:sy n="28" d="100"/>
        </p:scale>
        <p:origin x="216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5109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3979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9364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73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7068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6901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0843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9417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3149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8947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461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8B2D3-1FA2-4F3B-B7D3-961CCCA655F0}" type="datetimeFigureOut">
              <a:rPr lang="zh-TW" altLang="en-US" smtClean="0"/>
              <a:t>2022/3/10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4B2A2-80D7-48F8-B57B-D2DB83B1F5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045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語音泡泡: 圓角矩形 31">
            <a:extLst>
              <a:ext uri="{FF2B5EF4-FFF2-40B4-BE49-F238E27FC236}">
                <a16:creationId xmlns:a16="http://schemas.microsoft.com/office/drawing/2014/main" id="{10B6780A-0F48-4843-9174-5F8D8C6E3546}"/>
              </a:ext>
            </a:extLst>
          </p:cNvPr>
          <p:cNvSpPr/>
          <p:nvPr/>
        </p:nvSpPr>
        <p:spPr>
          <a:xfrm>
            <a:off x="1023797" y="4421291"/>
            <a:ext cx="10339674" cy="2960701"/>
          </a:xfrm>
          <a:prstGeom prst="wedgeRoundRectCallout">
            <a:avLst>
              <a:gd name="adj1" fmla="val -48529"/>
              <a:gd name="adj2" fmla="val 85658"/>
              <a:gd name="adj3" fmla="val 16667"/>
            </a:avLst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想在大學時期突破以往的自己，成為有影響力的人嗎？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渴望成為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生活技能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時間管理能力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領導能力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人際交友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提升的大學生嗎？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期待自己未來實習或畢業的履歷上能寫一些酷東西嗎？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徵的就是你！未來的你會感謝現在的自己！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1" name="圖片 20" descr="一張含有 黑暗 的圖片&#10;&#10;自動產生的描述">
            <a:extLst>
              <a:ext uri="{FF2B5EF4-FFF2-40B4-BE49-F238E27FC236}">
                <a16:creationId xmlns:a16="http://schemas.microsoft.com/office/drawing/2014/main" id="{28C87CD5-EB7D-45CD-A983-163D1C4DD6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07"/>
          <a:stretch/>
        </p:blipFill>
        <p:spPr>
          <a:xfrm>
            <a:off x="224590" y="-820742"/>
            <a:ext cx="12192000" cy="5031033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2CDB52CC-0AD2-4ECF-80EA-71D534B4CB4B}"/>
              </a:ext>
            </a:extLst>
          </p:cNvPr>
          <p:cNvSpPr txBox="1"/>
          <p:nvPr/>
        </p:nvSpPr>
        <p:spPr>
          <a:xfrm>
            <a:off x="939309" y="8826766"/>
            <a:ext cx="10508651" cy="4341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>
              <a:lnSpc>
                <a:spcPts val="4800"/>
              </a:lnSpc>
              <a:buFontTx/>
              <a:buChar char="♥"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報名時間：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111/03/11(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)~111/03/25(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17:00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止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。請將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報名表繳交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靜宜會館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棟服務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台！</a:t>
            </a:r>
            <a:endParaRPr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ts val="4800"/>
              </a:lnSpc>
              <a:buFontTx/>
              <a:buChar char="♥"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筆試時間：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111/03/28(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20:00-21:00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於靜宜會館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棟會議室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ts val="4800"/>
              </a:lnSpc>
              <a:buFontTx/>
              <a:buChar char="♥"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面試時間：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111/03/31(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19:30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開始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屆時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公告名單於住宿組網頁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ts val="4800"/>
              </a:lnSpc>
              <a:buFontTx/>
              <a:buChar char="♥"/>
            </a:pP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公告時間：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111/04/11(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徵選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結果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於住宿組網頁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cxnSp>
        <p:nvCxnSpPr>
          <p:cNvPr id="27" name="直線接點 26">
            <a:extLst>
              <a:ext uri="{FF2B5EF4-FFF2-40B4-BE49-F238E27FC236}">
                <a16:creationId xmlns:a16="http://schemas.microsoft.com/office/drawing/2014/main" id="{883A989E-6A79-4847-B453-DADB9D6597C3}"/>
              </a:ext>
            </a:extLst>
          </p:cNvPr>
          <p:cNvCxnSpPr/>
          <p:nvPr/>
        </p:nvCxnSpPr>
        <p:spPr>
          <a:xfrm>
            <a:off x="945412" y="13590275"/>
            <a:ext cx="102037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E8328905-9A51-4CA1-8B54-452E593B70E3}"/>
              </a:ext>
            </a:extLst>
          </p:cNvPr>
          <p:cNvSpPr txBox="1"/>
          <p:nvPr/>
        </p:nvSpPr>
        <p:spPr>
          <a:xfrm>
            <a:off x="945412" y="13958222"/>
            <a:ext cx="10508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i="0" u="none" strike="noStrike" dirty="0">
                <a:solidFill>
                  <a:srgbClr val="002060"/>
                </a:solidFill>
                <a:effectLst/>
                <a:latin typeface="新細明體" panose="02020500000000000000" pitchFamily="18" charset="-120"/>
                <a:ea typeface="新細明體" panose="02020500000000000000" pitchFamily="18" charset="-120"/>
              </a:rPr>
              <a:t>★</a:t>
            </a:r>
            <a:r>
              <a:rPr lang="zh-TW" altLang="en-US" sz="3200" b="1" i="0" u="none" strike="noStrike" dirty="0">
                <a:solidFill>
                  <a:srgbClr val="C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報名表</a:t>
            </a:r>
            <a:r>
              <a:rPr lang="zh-TW" altLang="en-US" sz="30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請至住宿服務組網站下載，並繳至</a:t>
            </a:r>
            <a:r>
              <a:rPr lang="zh-TW" altLang="en-US" sz="3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靜宜會館服務台</a:t>
            </a:r>
          </a:p>
        </p:txBody>
      </p:sp>
      <p:sp>
        <p:nvSpPr>
          <p:cNvPr id="2" name="矩形 1"/>
          <p:cNvSpPr/>
          <p:nvPr/>
        </p:nvSpPr>
        <p:spPr>
          <a:xfrm>
            <a:off x="1671145" y="1734207"/>
            <a:ext cx="9044981" cy="11035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20000"/>
                <a:gd name="adj2" fmla="val 0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altLang="zh-TW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學年度靜宜會館幹部徵選</a:t>
            </a:r>
          </a:p>
        </p:txBody>
      </p:sp>
    </p:spTree>
    <p:extLst>
      <p:ext uri="{BB962C8B-B14F-4D97-AF65-F5344CB8AC3E}">
        <p14:creationId xmlns:p14="http://schemas.microsoft.com/office/powerpoint/2010/main" val="42264408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10818B7629BC43BB5A85A95E215FC9" ma:contentTypeVersion="2" ma:contentTypeDescription="Create a new document." ma:contentTypeScope="" ma:versionID="af43b697903ea9a1621951c946b42e43">
  <xsd:schema xmlns:xsd="http://www.w3.org/2001/XMLSchema" xmlns:xs="http://www.w3.org/2001/XMLSchema" xmlns:p="http://schemas.microsoft.com/office/2006/metadata/properties" xmlns:ns3="cc818a4b-f873-4a68-aa52-17ee60aefaef" targetNamespace="http://schemas.microsoft.com/office/2006/metadata/properties" ma:root="true" ma:fieldsID="4c8dd2c73dde598f108ce6f25296c9ae" ns3:_="">
    <xsd:import namespace="cc818a4b-f873-4a68-aa52-17ee60aefae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818a4b-f873-4a68-aa52-17ee60aefa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D43789-6988-4CEC-997D-32299DBB56AB}">
  <ds:schemaRefs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cc818a4b-f873-4a68-aa52-17ee60aefaef"/>
  </ds:schemaRefs>
</ds:datastoreItem>
</file>

<file path=customXml/itemProps2.xml><?xml version="1.0" encoding="utf-8"?>
<ds:datastoreItem xmlns:ds="http://schemas.openxmlformats.org/officeDocument/2006/customXml" ds:itemID="{24582176-EAA0-46B2-BC88-17F84CFE3F7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AF6C51-409C-4754-ACD0-15431264E3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818a4b-f873-4a68-aa52-17ee60aefa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233</TotalTime>
  <Words>167</Words>
  <Application>Microsoft Office PowerPoint</Application>
  <PresentationFormat>自訂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k1358</dc:creator>
  <cp:lastModifiedBy>吳燕姿</cp:lastModifiedBy>
  <cp:revision>24</cp:revision>
  <dcterms:created xsi:type="dcterms:W3CDTF">2021-03-12T15:19:20Z</dcterms:created>
  <dcterms:modified xsi:type="dcterms:W3CDTF">2022-03-10T02:46:58Z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0x0101003F10818B7629BC43BB5A85A95E215FC9</vt:lpwstr>
  </property>
</Properties>
</file>